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5D29E-252E-4600-AC76-379BB782E11E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E1CDC-23F8-4B80-9CA8-E736C39E2D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5D29E-252E-4600-AC76-379BB782E11E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E1CDC-23F8-4B80-9CA8-E736C39E2D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5D29E-252E-4600-AC76-379BB782E11E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E1CDC-23F8-4B80-9CA8-E736C39E2D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5D29E-252E-4600-AC76-379BB782E11E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E1CDC-23F8-4B80-9CA8-E736C39E2D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5D29E-252E-4600-AC76-379BB782E11E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E1CDC-23F8-4B80-9CA8-E736C39E2D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5D29E-252E-4600-AC76-379BB782E11E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E1CDC-23F8-4B80-9CA8-E736C39E2D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5D29E-252E-4600-AC76-379BB782E11E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E1CDC-23F8-4B80-9CA8-E736C39E2D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5D29E-252E-4600-AC76-379BB782E11E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E1CDC-23F8-4B80-9CA8-E736C39E2D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5D29E-252E-4600-AC76-379BB782E11E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E1CDC-23F8-4B80-9CA8-E736C39E2D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5D29E-252E-4600-AC76-379BB782E11E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E1CDC-23F8-4B80-9CA8-E736C39E2D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5D29E-252E-4600-AC76-379BB782E11E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E1CDC-23F8-4B80-9CA8-E736C39E2D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5D29E-252E-4600-AC76-379BB782E11E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E1CDC-23F8-4B80-9CA8-E736C39E2D0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After school I like to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By: 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After school I like to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After school I like to</dc:title>
  <dc:creator>pmartin</dc:creator>
  <cp:lastModifiedBy>pmartin</cp:lastModifiedBy>
  <cp:revision>1</cp:revision>
  <dcterms:created xsi:type="dcterms:W3CDTF">2013-01-23T17:41:06Z</dcterms:created>
  <dcterms:modified xsi:type="dcterms:W3CDTF">2013-01-23T17:47:59Z</dcterms:modified>
</cp:coreProperties>
</file>